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97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57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4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34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443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6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2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280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8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831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27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661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14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05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797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93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1EEA5D-8160-40A1-A75D-C6866FC57817}" type="datetimeFigureOut">
              <a:rPr lang="sk-SK" smtClean="0"/>
              <a:t>27. 9. 2022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90BE4D-4DD3-4214-A9D1-B313850D1B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940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Zelenina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Natália </a:t>
            </a:r>
            <a:r>
              <a:rPr lang="sk-SK" dirty="0" err="1" smtClean="0"/>
              <a:t>Vageľová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63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Dnes (27.9.2022) sme robili chlebíčky zo zeleniny.</a:t>
            </a:r>
            <a:endParaRPr lang="sk-SK" dirty="0"/>
          </a:p>
        </p:txBody>
      </p:sp>
      <p:sp>
        <p:nvSpPr>
          <p:cNvPr id="7" name="Zástupný objekt pre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" name="Zástupný objekt pre obsah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5" y="2476237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29019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Doniesli sme si zeleninu akú sme chceli a vrhli sme sa do práce.</a:t>
            </a:r>
            <a:endParaRPr lang="sk-SK" sz="2800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28" y="840828"/>
            <a:ext cx="3556000" cy="2667000"/>
          </a:xfr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Ja som doniesla: papriku, uvarené vajcia a nemohli chýbať ani paradajky.</a:t>
            </a:r>
            <a:endParaRPr lang="sk-SK" sz="32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77" y="3626068"/>
            <a:ext cx="3342290" cy="25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 netrvalo to dlho a už sme ich mali </a:t>
            </a:r>
            <a:r>
              <a:rPr lang="sk-SK" dirty="0" smtClean="0"/>
              <a:t>spravené.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6744" y="2670253"/>
            <a:ext cx="3704651" cy="2778487"/>
          </a:xfrm>
        </p:spPr>
      </p:pic>
      <p:pic>
        <p:nvPicPr>
          <p:cNvPr id="6" name="Zástupný objekt pre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59" y="2858415"/>
            <a:ext cx="3202881" cy="2402161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63245" y="2788827"/>
            <a:ext cx="3569137" cy="267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2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Inak tieto sú	 moje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5" y="2560511"/>
            <a:ext cx="4413249" cy="3309937"/>
          </a:xfrm>
        </p:spPr>
      </p:pic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Boli sme </a:t>
            </a:r>
            <a:r>
              <a:rPr lang="sk-SK" dirty="0"/>
              <a:t>p</a:t>
            </a:r>
            <a:r>
              <a:rPr lang="sk-SK" dirty="0" smtClean="0"/>
              <a:t>onúknuť aj druhákov a tretiakov. </a:t>
            </a:r>
            <a:r>
              <a:rPr lang="sk-SK" dirty="0" smtClean="0"/>
              <a:t>Dúfam, </a:t>
            </a:r>
            <a:r>
              <a:rPr lang="sk-SK" dirty="0" smtClean="0"/>
              <a:t>že im chutilo. 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07" y="2493576"/>
            <a:ext cx="4466896" cy="345527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82" y="2629661"/>
            <a:ext cx="3754825" cy="26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 na záver fotka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10" y="2070538"/>
            <a:ext cx="6460979" cy="4277711"/>
          </a:xfrm>
        </p:spPr>
      </p:pic>
    </p:spTree>
    <p:extLst>
      <p:ext uri="{BB962C8B-B14F-4D97-AF65-F5344CB8AC3E}">
        <p14:creationId xmlns:p14="http://schemas.microsoft.com/office/powerpoint/2010/main" val="13554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/>
              <a:t>Dnešná biológia bola super!</a:t>
            </a:r>
            <a:endParaRPr lang="sk-SK" sz="6000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14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79</Words>
  <Application>Microsoft Office PowerPoint</Application>
  <PresentationFormat>Širokouhlá</PresentationFormat>
  <Paragraphs>10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Organický motív</vt:lpstr>
      <vt:lpstr>Zelenina </vt:lpstr>
      <vt:lpstr>Dnes (27.9.2022) sme robili chlebíčky zo zeleniny.</vt:lpstr>
      <vt:lpstr>Doniesli sme si zeleninu akú sme chceli a vrhli sme sa do práce.</vt:lpstr>
      <vt:lpstr>A netrvalo to dlho a už sme ich mali spravené. </vt:lpstr>
      <vt:lpstr>Inak tieto sú  moje </vt:lpstr>
      <vt:lpstr>Boli sme ponúknuť aj druhákov a tretiakov. Dúfam, že im chutilo. </vt:lpstr>
      <vt:lpstr>A na záver fotka</vt:lpstr>
      <vt:lpstr>Dnešná biológia bola super!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Zelenina</dc:title>
  <dc:creator>Ziak</dc:creator>
  <cp:lastModifiedBy>HP</cp:lastModifiedBy>
  <cp:revision>5</cp:revision>
  <dcterms:created xsi:type="dcterms:W3CDTF">2022-09-27T10:26:19Z</dcterms:created>
  <dcterms:modified xsi:type="dcterms:W3CDTF">2022-09-27T11:13:26Z</dcterms:modified>
</cp:coreProperties>
</file>